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>
      <p:cViewPr varScale="1">
        <p:scale>
          <a:sx n="121" d="100"/>
          <a:sy n="121" d="100"/>
        </p:scale>
        <p:origin x="1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315917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54459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20121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59125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5957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57521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50224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338907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38338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35748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66330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59735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CBEFE-6E02-3D5D-8C02-96F1B94D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3395" y="1261745"/>
            <a:ext cx="9144000" cy="43345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354CFC-CF29-201A-9FB8-C1676C2BDF57}"/>
              </a:ext>
            </a:extLst>
          </p:cNvPr>
          <p:cNvGrpSpPr/>
          <p:nvPr/>
        </p:nvGrpSpPr>
        <p:grpSpPr>
          <a:xfrm>
            <a:off x="1808776" y="1975637"/>
            <a:ext cx="308098" cy="453868"/>
            <a:chOff x="1808776" y="1975637"/>
            <a:chExt cx="308098" cy="4538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9BA739-3B9B-951F-52FB-A7286EDA7325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98DDD738-1807-7E42-4A03-14425229C694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E4EF39B-A1B1-0876-33BC-CA10DF0AC5F1}"/>
              </a:ext>
            </a:extLst>
          </p:cNvPr>
          <p:cNvGrpSpPr/>
          <p:nvPr/>
        </p:nvGrpSpPr>
        <p:grpSpPr>
          <a:xfrm>
            <a:off x="2116874" y="1580732"/>
            <a:ext cx="308098" cy="453868"/>
            <a:chOff x="1808776" y="1975637"/>
            <a:chExt cx="308098" cy="4538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90B762-1C16-231C-6A8F-7B92896DCA3E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4A20DC10-EBD1-7D04-8ACE-A02F6B472747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576FF1-56D8-BBE3-C903-38FC6AC822A9}"/>
              </a:ext>
            </a:extLst>
          </p:cNvPr>
          <p:cNvGrpSpPr/>
          <p:nvPr/>
        </p:nvGrpSpPr>
        <p:grpSpPr>
          <a:xfrm>
            <a:off x="2848878" y="1908892"/>
            <a:ext cx="308098" cy="453868"/>
            <a:chOff x="1808776" y="1975637"/>
            <a:chExt cx="308098" cy="4538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791F49-2155-C6D3-8176-2893FE9FF44E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199DA2B4-5AD8-921C-7F60-3D607E9941B8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BE0A0E-FAB3-B585-2CB1-7E3787713079}"/>
              </a:ext>
            </a:extLst>
          </p:cNvPr>
          <p:cNvGrpSpPr/>
          <p:nvPr/>
        </p:nvGrpSpPr>
        <p:grpSpPr>
          <a:xfrm>
            <a:off x="1076772" y="2344969"/>
            <a:ext cx="308098" cy="453868"/>
            <a:chOff x="1808776" y="1975637"/>
            <a:chExt cx="308098" cy="45386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A757CA-E10B-FA12-2FCB-97788400BFE7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357B6104-0013-E9A6-E08B-4408BD6836E7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5FCCF1-8CE1-6723-0F50-800F086C39CC}"/>
              </a:ext>
            </a:extLst>
          </p:cNvPr>
          <p:cNvGrpSpPr/>
          <p:nvPr/>
        </p:nvGrpSpPr>
        <p:grpSpPr>
          <a:xfrm>
            <a:off x="2284787" y="3776627"/>
            <a:ext cx="308098" cy="453868"/>
            <a:chOff x="1808776" y="1975637"/>
            <a:chExt cx="308098" cy="4538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D05EE6-952D-DA73-0E19-666438A2055B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146A6501-0489-A1D2-F884-EA6811B5E43E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21A8AE-E9E6-03BF-3968-45DA2FBB0C92}"/>
              </a:ext>
            </a:extLst>
          </p:cNvPr>
          <p:cNvGrpSpPr/>
          <p:nvPr/>
        </p:nvGrpSpPr>
        <p:grpSpPr>
          <a:xfrm>
            <a:off x="2467100" y="2326331"/>
            <a:ext cx="308098" cy="453868"/>
            <a:chOff x="1808776" y="1975637"/>
            <a:chExt cx="308098" cy="4538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D470A5-E282-B4E9-2181-FFBB0438A719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DFEE893C-8671-7BF6-9393-6E70C9223668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6F3E5B-7364-D62D-E09C-E88F085DCB00}"/>
              </a:ext>
            </a:extLst>
          </p:cNvPr>
          <p:cNvGrpSpPr/>
          <p:nvPr/>
        </p:nvGrpSpPr>
        <p:grpSpPr>
          <a:xfrm>
            <a:off x="5270592" y="3321090"/>
            <a:ext cx="308098" cy="453868"/>
            <a:chOff x="1808776" y="1975637"/>
            <a:chExt cx="308098" cy="4538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E5C5B-D709-6E06-D266-E7A58E080089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18A4B3EA-64D0-ADB7-5144-EFECE21C7CC7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A7105F-1404-0478-8899-183CAC2A97DD}"/>
              </a:ext>
            </a:extLst>
          </p:cNvPr>
          <p:cNvGrpSpPr/>
          <p:nvPr/>
        </p:nvGrpSpPr>
        <p:grpSpPr>
          <a:xfrm>
            <a:off x="4737829" y="1891101"/>
            <a:ext cx="308098" cy="453868"/>
            <a:chOff x="1808776" y="1975637"/>
            <a:chExt cx="308098" cy="45386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7D2306-CA46-8D0A-D237-CDE041BF41EA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80305A4E-47AC-CF2B-54A7-2A04F0B7D3E4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8093E-91FB-595F-2E41-FAF87EB18F62}"/>
              </a:ext>
            </a:extLst>
          </p:cNvPr>
          <p:cNvGrpSpPr/>
          <p:nvPr/>
        </p:nvGrpSpPr>
        <p:grpSpPr>
          <a:xfrm>
            <a:off x="6485342" y="3352794"/>
            <a:ext cx="308098" cy="453868"/>
            <a:chOff x="1808776" y="1975637"/>
            <a:chExt cx="308098" cy="45386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8AB660-4225-63FA-2A0E-D540DD3BF3A3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EB051179-515B-A42D-B03D-45279B9B14DF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41A3D6-1612-B234-98F0-2DD00781014B}"/>
              </a:ext>
            </a:extLst>
          </p:cNvPr>
          <p:cNvGrpSpPr/>
          <p:nvPr/>
        </p:nvGrpSpPr>
        <p:grpSpPr>
          <a:xfrm>
            <a:off x="8000443" y="2696787"/>
            <a:ext cx="308098" cy="453868"/>
            <a:chOff x="1808776" y="1975637"/>
            <a:chExt cx="308098" cy="4538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A44C28-4B86-3785-5119-E18B05CCF7AC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5F319D33-2760-4FFE-DA9B-DA43ABC8694C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DA05AF6-D3FD-231F-A8AA-2F2198E4913B}"/>
              </a:ext>
            </a:extLst>
          </p:cNvPr>
          <p:cNvGrpSpPr/>
          <p:nvPr/>
        </p:nvGrpSpPr>
        <p:grpSpPr>
          <a:xfrm>
            <a:off x="6946953" y="3650936"/>
            <a:ext cx="308098" cy="453868"/>
            <a:chOff x="1808776" y="1975637"/>
            <a:chExt cx="308098" cy="4538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469053-DAAA-1F00-DC76-9D70E71C4DC8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30D3E940-2A41-DDCF-F51C-21BC63E934B4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FCAA5A-9DCC-CFD1-E860-C415935D5B11}"/>
              </a:ext>
            </a:extLst>
          </p:cNvPr>
          <p:cNvGrpSpPr/>
          <p:nvPr/>
        </p:nvGrpSpPr>
        <p:grpSpPr>
          <a:xfrm>
            <a:off x="5245131" y="4374136"/>
            <a:ext cx="308098" cy="453868"/>
            <a:chOff x="1808776" y="1975637"/>
            <a:chExt cx="308098" cy="45386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5B194C-878B-FD36-50D3-221A3288CBC9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D565847C-5D7A-3879-3166-58C2EDE8BE55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91A4B7-68FB-0EA1-6561-6C80A086E0D4}"/>
              </a:ext>
            </a:extLst>
          </p:cNvPr>
          <p:cNvGrpSpPr/>
          <p:nvPr/>
        </p:nvGrpSpPr>
        <p:grpSpPr>
          <a:xfrm>
            <a:off x="2682181" y="3537460"/>
            <a:ext cx="308098" cy="453868"/>
            <a:chOff x="1808776" y="1975637"/>
            <a:chExt cx="308098" cy="45386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46D657-23BA-ED91-1A3B-CD6D495AC266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A60E4205-A337-EBB3-96CA-C898B9169A0B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CA6024-1ABC-64FA-BA00-985E23971336}"/>
              </a:ext>
            </a:extLst>
          </p:cNvPr>
          <p:cNvGrpSpPr/>
          <p:nvPr/>
        </p:nvGrpSpPr>
        <p:grpSpPr>
          <a:xfrm>
            <a:off x="4835720" y="3659142"/>
            <a:ext cx="308098" cy="453868"/>
            <a:chOff x="1808776" y="1975637"/>
            <a:chExt cx="308098" cy="45386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05A98E-7B28-3B69-F1DE-487B1D599EFE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0D3B1357-E7E3-5A27-8F26-33F66E159227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5415158-1DCB-EF30-0042-7BFCED1185D7}"/>
              </a:ext>
            </a:extLst>
          </p:cNvPr>
          <p:cNvGrpSpPr/>
          <p:nvPr/>
        </p:nvGrpSpPr>
        <p:grpSpPr>
          <a:xfrm>
            <a:off x="5284456" y="2707033"/>
            <a:ext cx="308098" cy="453868"/>
            <a:chOff x="1808776" y="1975637"/>
            <a:chExt cx="308098" cy="45386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3BE5BC-B70E-7D04-83E1-AB03BDFBC831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F5E239A3-A44C-4A65-B07C-7B9E869E1637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FEDB105-EE55-152E-6BA5-34B474CEE7F1}"/>
              </a:ext>
            </a:extLst>
          </p:cNvPr>
          <p:cNvGrpSpPr/>
          <p:nvPr/>
        </p:nvGrpSpPr>
        <p:grpSpPr>
          <a:xfrm>
            <a:off x="6102751" y="3495192"/>
            <a:ext cx="308098" cy="453868"/>
            <a:chOff x="1808776" y="1975637"/>
            <a:chExt cx="308098" cy="45386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4DFAC2-A979-AB02-F273-FF6A90B4C9C7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BB53FF02-9398-6077-5655-4A3D956738C5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76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7F52-4700-AAD4-73C8-E1D31845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43497"/>
            <a:ext cx="7886700" cy="320565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PR" sz="30600" dirty="0"/>
              <a:t>1a31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937CB-F42D-1F08-4FA4-C89B7AE3F9A4}"/>
              </a:ext>
            </a:extLst>
          </p:cNvPr>
          <p:cNvSpPr txBox="1"/>
          <p:nvPr/>
        </p:nvSpPr>
        <p:spPr>
          <a:xfrm>
            <a:off x="493987" y="429084"/>
            <a:ext cx="286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R" sz="4000" dirty="0"/>
              <a:t>Perimeter 1:</a:t>
            </a:r>
          </a:p>
        </p:txBody>
      </p:sp>
    </p:spTree>
    <p:extLst>
      <p:ext uri="{BB962C8B-B14F-4D97-AF65-F5344CB8AC3E}">
        <p14:creationId xmlns:p14="http://schemas.microsoft.com/office/powerpoint/2010/main" val="130770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7F52-4700-AAD4-73C8-E1D31845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43497"/>
            <a:ext cx="7886700" cy="320565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PR" sz="30600" dirty="0"/>
              <a:t>4g1a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937CB-F42D-1F08-4FA4-C89B7AE3F9A4}"/>
              </a:ext>
            </a:extLst>
          </p:cNvPr>
          <p:cNvSpPr txBox="1"/>
          <p:nvPr/>
        </p:nvSpPr>
        <p:spPr>
          <a:xfrm>
            <a:off x="493987" y="429084"/>
            <a:ext cx="286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R" sz="4000" dirty="0"/>
              <a:t>Perimeter 2:</a:t>
            </a:r>
          </a:p>
        </p:txBody>
      </p:sp>
    </p:spTree>
    <p:extLst>
      <p:ext uri="{BB962C8B-B14F-4D97-AF65-F5344CB8AC3E}">
        <p14:creationId xmlns:p14="http://schemas.microsoft.com/office/powerpoint/2010/main" val="31789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7F52-4700-AAD4-73C8-E1D31845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43497"/>
            <a:ext cx="7886700" cy="320565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PR" sz="30600" dirty="0"/>
              <a:t>9j16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937CB-F42D-1F08-4FA4-C89B7AE3F9A4}"/>
              </a:ext>
            </a:extLst>
          </p:cNvPr>
          <p:cNvSpPr txBox="1"/>
          <p:nvPr/>
        </p:nvSpPr>
        <p:spPr>
          <a:xfrm>
            <a:off x="493987" y="429084"/>
            <a:ext cx="286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R" sz="4000" dirty="0"/>
              <a:t>Perimeter 3:</a:t>
            </a:r>
          </a:p>
        </p:txBody>
      </p:sp>
    </p:spTree>
    <p:extLst>
      <p:ext uri="{BB962C8B-B14F-4D97-AF65-F5344CB8AC3E}">
        <p14:creationId xmlns:p14="http://schemas.microsoft.com/office/powerpoint/2010/main" val="346943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7F52-4700-AAD4-73C8-E1D31845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43497"/>
            <a:ext cx="7886700" cy="320565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PR" sz="30600" dirty="0"/>
              <a:t>71h4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937CB-F42D-1F08-4FA4-C89B7AE3F9A4}"/>
              </a:ext>
            </a:extLst>
          </p:cNvPr>
          <p:cNvSpPr txBox="1"/>
          <p:nvPr/>
        </p:nvSpPr>
        <p:spPr>
          <a:xfrm>
            <a:off x="493987" y="429084"/>
            <a:ext cx="286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R" sz="4000" dirty="0"/>
              <a:t>Perimeter 4:</a:t>
            </a:r>
          </a:p>
        </p:txBody>
      </p:sp>
    </p:spTree>
    <p:extLst>
      <p:ext uri="{BB962C8B-B14F-4D97-AF65-F5344CB8AC3E}">
        <p14:creationId xmlns:p14="http://schemas.microsoft.com/office/powerpoint/2010/main" val="200557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32</Words>
  <Application>Microsoft Macintosh PowerPoint</Application>
  <PresentationFormat>Letter Paper (8.5x11 in)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E FLOREZ CORONEL</dc:creator>
  <cp:lastModifiedBy>JUAN E FLOREZ CORONEL</cp:lastModifiedBy>
  <cp:revision>2</cp:revision>
  <cp:lastPrinted>2024-06-22T17:54:16Z</cp:lastPrinted>
  <dcterms:created xsi:type="dcterms:W3CDTF">2024-06-22T16:37:43Z</dcterms:created>
  <dcterms:modified xsi:type="dcterms:W3CDTF">2024-06-22T17:55:08Z</dcterms:modified>
</cp:coreProperties>
</file>